
<file path=[Content_Types].xml><?xml version="1.0" encoding="utf-8"?>
<Types xmlns="http://schemas.openxmlformats.org/package/2006/content-types">
  <Default Extension="tiff" ContentType="image/tif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0"/>
  </p:notesMasterIdLst>
  <p:sldIdLst>
    <p:sldId id="859" r:id="rId3"/>
    <p:sldId id="860" r:id="rId4"/>
    <p:sldId id="861" r:id="rId5"/>
    <p:sldId id="862" r:id="rId6"/>
    <p:sldId id="863" r:id="rId7"/>
    <p:sldId id="864" r:id="rId8"/>
    <p:sldId id="865" r:id="rId9"/>
    <p:sldId id="866" r:id="rId10"/>
    <p:sldId id="867" r:id="rId11"/>
    <p:sldId id="868" r:id="rId12"/>
    <p:sldId id="869" r:id="rId13"/>
    <p:sldId id="870" r:id="rId14"/>
    <p:sldId id="871" r:id="rId15"/>
    <p:sldId id="872" r:id="rId16"/>
    <p:sldId id="873" r:id="rId17"/>
    <p:sldId id="874" r:id="rId18"/>
    <p:sldId id="875" r:id="rId19"/>
  </p:sldIdLst>
  <p:sldSz cx="12190095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0000FF"/>
    <a:srgbClr val="39B97A"/>
    <a:srgbClr val="1EB26A"/>
    <a:srgbClr val="E3F2E7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 showGuides="1">
      <p:cViewPr varScale="1">
        <p:scale>
          <a:sx n="111" d="100"/>
          <a:sy n="111" d="100"/>
        </p:scale>
        <p:origin x="51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3" Type="http://schemas.openxmlformats.org/officeDocument/2006/relationships/tableStyles" Target="tableStyles.xml"/><Relationship Id="rId22" Type="http://schemas.openxmlformats.org/officeDocument/2006/relationships/viewProps" Target="viewProps.xml"/><Relationship Id="rId21" Type="http://schemas.openxmlformats.org/officeDocument/2006/relationships/presProps" Target="presProps.xml"/><Relationship Id="rId20" Type="http://schemas.openxmlformats.org/officeDocument/2006/relationships/notesMaster" Target="notesMasters/notesMaster1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923330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36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英语完形填空与阅读理解 七年级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5.png"/><Relationship Id="rId1" Type="http://schemas.openxmlformats.org/officeDocument/2006/relationships/image" Target="../media/image4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image" Target="../media/image6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9.png"/><Relationship Id="rId1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2204864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第五部分　热点原创篇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45" y="746190"/>
            <a:ext cx="11485549" cy="574675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 sz="35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35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350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5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Why did the writer want to give up at the beginning</a:t>
            </a:r>
            <a:r>
              <a:rPr lang="zh-CN" altLang="zh-CN" sz="35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35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35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35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5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Because he thought Tai Chi was for old people</a:t>
            </a:r>
            <a:r>
              <a:rPr lang="en-US" altLang="zh-CN" sz="35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35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35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35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5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Because he felt bored and tired from failing many times</a:t>
            </a:r>
            <a:r>
              <a:rPr lang="en-US" altLang="zh-CN" sz="35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35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35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35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5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Because he found Tai Chi is deeply from Chinese yin and yang</a:t>
            </a:r>
            <a:r>
              <a:rPr lang="en-US" altLang="zh-CN" sz="35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35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35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35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5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Because he wasn’t interested in the culture behind Tai Chi</a:t>
            </a:r>
            <a:r>
              <a:rPr lang="en-US" altLang="zh-CN" sz="35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35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256602" y="895182"/>
            <a:ext cx="487680" cy="6451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>
                <a:cs typeface="Times New Roman" panose="02020603050405020304" pitchFamily="18" charset="0"/>
              </a:rPr>
              <a:t>B</a:t>
            </a:r>
            <a:endParaRPr lang="zh-CN" altLang="en-US" sz="34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45" y="746190"/>
            <a:ext cx="11485549" cy="4246245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细节理解题。由第二段中的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seemed to be easy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but I failed many times. I felt bored and tired from practising again and again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 I wanted to give up.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可知，作者想放弃的原因是练了很多次都失败了。故选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45" y="746190"/>
            <a:ext cx="11485549" cy="424624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        </a:t>
            </a:r>
            <a:r>
              <a:rPr lang="zh-CN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图</a:t>
            </a:r>
            <a:r>
              <a:rPr lang="zh-CN" altLang="zh-CN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片理</a:t>
            </a:r>
            <a:r>
              <a:rPr lang="zh-CN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解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Which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picture shows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 “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golden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rooster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公鸡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standing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126625" y="895182"/>
            <a:ext cx="513080" cy="6451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>
                <a:cs typeface="Times New Roman" panose="02020603050405020304" pitchFamily="18" charset="0"/>
              </a:rPr>
              <a:t>C</a:t>
            </a:r>
            <a:endParaRPr lang="zh-CN" altLang="en-US" sz="3400"/>
          </a:p>
        </p:txBody>
      </p:sp>
      <p:pic>
        <p:nvPicPr>
          <p:cNvPr id="4" name="中考新考法-4.eps" descr="id:2147509566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2854772" y="923983"/>
            <a:ext cx="4843499" cy="617513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2746" y="2564927"/>
            <a:ext cx="11123647" cy="1409456"/>
          </a:xfrm>
          <a:prstGeom prst="rect">
            <a:avLst/>
          </a:prstGeom>
        </p:spPr>
      </p:pic>
      <p:sp>
        <p:nvSpPr>
          <p:cNvPr id="6" name="内容占位符 1"/>
          <p:cNvSpPr txBox="1"/>
          <p:nvPr/>
        </p:nvSpPr>
        <p:spPr bwMode="auto">
          <a:xfrm>
            <a:off x="360845" y="4775341"/>
            <a:ext cx="11485549" cy="1705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37" tIns="45718" rIns="91437" bIns="45718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35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35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35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35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图片理解题。</a:t>
            </a:r>
            <a:r>
              <a:rPr lang="en-US" altLang="zh-CN" sz="35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35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golden rooster standing on one leg</a:t>
            </a:r>
            <a:r>
              <a:rPr lang="en-US" altLang="zh-CN" sz="35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35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sz="35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35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金鸡独立</a:t>
            </a:r>
            <a:r>
              <a:rPr lang="en-US" altLang="zh-CN" sz="35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35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，实际上就是单腿站立。故选</a:t>
            </a:r>
            <a:r>
              <a:rPr lang="en-US" altLang="zh-CN" sz="35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sz="35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3500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45" y="746190"/>
            <a:ext cx="11485549" cy="590804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Which sentence is NOT right according to the passage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Tai Chi is for old people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Tai Chi can bring us body balance and mind peace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Practise Tai Chi can help us to keep a balance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Tai Chi can make us better understand the Chinese culture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164724" y="895182"/>
            <a:ext cx="513080" cy="6451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>
                <a:cs typeface="Times New Roman" panose="02020603050405020304" pitchFamily="18" charset="0"/>
              </a:rPr>
              <a:t>A</a:t>
            </a:r>
            <a:endParaRPr lang="zh-CN" altLang="en-US" sz="34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45" y="746190"/>
            <a:ext cx="11485549" cy="507746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细节理解题。由第二段中的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basic skill I learned in my first few Tai Chi classes was keeping a balance.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，第三段中的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Finally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Tai Chi brings about a state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状态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 body balance and mind peace.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和第四段中的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More importantly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practising Tai Chi has made me better understand the Chinese culture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45" y="746190"/>
            <a:ext cx="11485549" cy="4246245"/>
          </a:xfrm>
        </p:spPr>
        <p:txBody>
          <a:bodyPr/>
          <a:lstStyle/>
          <a:p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可知，太极拳可以保持身体的平衡和心灵的静谧，也能让人更好地了解中国文化。再由第一段中的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always believed Tai Chi was for old people. However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after the first class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knew I was wrong.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可知，太极拳不仅仅是为老年人设计的。故选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60845" y="933730"/>
            <a:ext cx="11485549" cy="4560648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45" y="798344"/>
            <a:ext cx="11485549" cy="4799965"/>
          </a:xfrm>
        </p:spPr>
        <p:txBody>
          <a:bodyPr/>
          <a:lstStyle/>
          <a:p>
            <a:pPr hangingPunct="0">
              <a:lnSpc>
                <a:spcPct val="100000"/>
              </a:lnSpc>
              <a:spcAft>
                <a:spcPts val="0"/>
              </a:spcAft>
            </a:pPr>
            <a:endParaRPr lang="en-US" altLang="zh-CN" smtClean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practice of it helps to keep a balance through opposites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left and right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up and down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breathing in and breathing out...</a:t>
            </a:r>
            <a:endParaRPr lang="zh-CN" altLang="zh-CN" sz="9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</a:t>
            </a:r>
            <a:r>
              <a:rPr lang="zh-CN" altLang="zh-CN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种练习有助于通过对立面保持平衡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左与右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上与下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吸气与吐气</a:t>
            </a:r>
            <a:r>
              <a:rPr lang="en-US" altLang="zh-CN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endParaRPr lang="zh-CN" altLang="zh-CN" sz="90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译文.eps" descr="id:2147487336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61318" y="4113411"/>
            <a:ext cx="1224104" cy="378429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4624" y="860050"/>
            <a:ext cx="2850180" cy="553979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60845" y="972166"/>
            <a:ext cx="11566699" cy="2456834"/>
          </a:xfrm>
          <a:prstGeom prst="rect">
            <a:avLst/>
          </a:prstGeom>
        </p:spPr>
      </p:pic>
      <p:pic>
        <p:nvPicPr>
          <p:cNvPr id="4" name="分析.eps" descr="id:2147487343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98509" y="1124804"/>
            <a:ext cx="1250292" cy="386526"/>
          </a:xfrm>
          <a:prstGeom prst="rect">
            <a:avLst/>
          </a:prstGeom>
        </p:spPr>
      </p:pic>
      <p:sp>
        <p:nvSpPr>
          <p:cNvPr id="6" name="内容占位符 1"/>
          <p:cNvSpPr txBox="1"/>
          <p:nvPr/>
        </p:nvSpPr>
        <p:spPr bwMode="auto">
          <a:xfrm>
            <a:off x="360845" y="836780"/>
            <a:ext cx="11485549" cy="25831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37" tIns="45718" rIns="91437" bIns="45718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</a:t>
            </a:r>
            <a:r>
              <a:rPr lang="zh-CN" altLang="zh-CN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该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句为复合句，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through opposites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left and right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up and down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breathing and breathing out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在句中作方式状语。</a:t>
            </a:r>
            <a:endParaRPr lang="zh-CN" altLang="zh-CN" sz="90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36855" y="692767"/>
            <a:ext cx="11418683" cy="1523506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6563" y="2348908"/>
            <a:ext cx="3024257" cy="790356"/>
          </a:xfrm>
          <a:prstGeom prst="rect">
            <a:avLst/>
          </a:prstGeom>
        </p:spPr>
      </p:pic>
      <p:sp>
        <p:nvSpPr>
          <p:cNvPr id="11" name="内容占位符 1"/>
          <p:cNvSpPr txBox="1"/>
          <p:nvPr/>
        </p:nvSpPr>
        <p:spPr bwMode="auto">
          <a:xfrm>
            <a:off x="360845" y="2348908"/>
            <a:ext cx="11485549" cy="25831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37" tIns="45718" rIns="91437" bIns="45718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en-US" altLang="zh-CN" sz="32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 </a:t>
            </a:r>
            <a:r>
              <a:rPr lang="zh-CN" altLang="zh-CN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文是一篇记叙文。文章讲述了</a:t>
            </a:r>
            <a:r>
              <a:rPr lang="en-US" altLang="zh-CN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</a:t>
            </a:r>
            <a:r>
              <a:rPr lang="en-US" altLang="zh-CN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学习太极拳的经历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学习太极拳不仅使</a:t>
            </a:r>
            <a:r>
              <a:rPr lang="en-US" altLang="zh-CN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</a:t>
            </a:r>
            <a:r>
              <a:rPr lang="en-US" altLang="zh-CN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变得更健康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也帮助</a:t>
            </a:r>
            <a:r>
              <a:rPr lang="en-US" altLang="zh-CN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</a:t>
            </a:r>
            <a:r>
              <a:rPr lang="en-US" altLang="zh-CN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更好地了解中国文化。</a:t>
            </a:r>
            <a:endParaRPr lang="zh-CN" altLang="zh-CN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45" y="746190"/>
            <a:ext cx="11485549" cy="424624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friend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advised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joining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new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Tai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太极拳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Club, I thought he was joking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always believed Tai Chi was for old people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However, after the first class, I knew I was wrong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Tai Chi led to a big change both in my body and mind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45" y="746190"/>
            <a:ext cx="11485549" cy="5077460"/>
          </a:xfrm>
        </p:spPr>
        <p:txBody>
          <a:bodyPr/>
          <a:lstStyle/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basic skill I learned in my first few Tai Chi classes was keeping a balance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 action was called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 “</a:t>
            </a:r>
            <a:r>
              <a:rPr lang="en-US" altLang="zh-CN" b="1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golden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rooster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公鸡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b="1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standing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seemed to be easy, but I failed many times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felt bored and tired from practising again and again, so I wanted to give up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Just then, my coach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教练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taught me how to relax myself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en-US" altLang="zh-CN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45" y="746190"/>
            <a:ext cx="11485549" cy="3415030"/>
          </a:xfrm>
        </p:spPr>
        <p:txBody>
          <a:bodyPr/>
          <a:lstStyle/>
          <a:p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Later, I was able to do more difficult actions and feel peace of mind as well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My love for Tai Chi became strong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even wanted to look into the ancient Chinese culture behind Tai Chi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45" y="746190"/>
            <a:ext cx="11485549" cy="4246245"/>
          </a:xfrm>
        </p:spPr>
        <p:txBody>
          <a:bodyPr/>
          <a:lstStyle/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found Tai Chi is deeply from Chinese yin and yang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practice of it helps to keep a balance through opposites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left and right, up and down, breathing in and breathing out... Finally, Tai Chi brings about a state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状态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 body balance and mind peace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45" y="746190"/>
            <a:ext cx="11485549" cy="2584450"/>
          </a:xfrm>
        </p:spPr>
        <p:txBody>
          <a:bodyPr/>
          <a:lstStyle/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Now I can honestly say it helps me become much healthier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More importantly, practising Tai Chi has made me better understand the Chinese culture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45" y="746190"/>
            <a:ext cx="11485549" cy="590804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      </a:t>
            </a:r>
            <a:r>
              <a:rPr lang="zh-CN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细</a:t>
            </a:r>
            <a:r>
              <a:rPr lang="zh-CN" altLang="zh-CN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节多</a:t>
            </a:r>
            <a:r>
              <a:rPr lang="zh-CN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选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did the writer think Tai Chi could help him to do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make friends with old people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bring mind peace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find a job easily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④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become stronger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⑤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be healthier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⑥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keep a balance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①②④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②④⑥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②⑤⑥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③④⑤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136149" y="895182"/>
            <a:ext cx="513080" cy="6451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>
                <a:cs typeface="Times New Roman" panose="02020603050405020304" pitchFamily="18" charset="0"/>
              </a:rPr>
              <a:t>C</a:t>
            </a:r>
            <a:endParaRPr lang="zh-CN" altLang="en-US" sz="3400"/>
          </a:p>
        </p:txBody>
      </p:sp>
      <p:pic>
        <p:nvPicPr>
          <p:cNvPr id="4" name="中考新考法-4.eps" descr="id:2147509559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2873821" y="935117"/>
            <a:ext cx="4765316" cy="60754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45" y="746190"/>
            <a:ext cx="11485549" cy="4246245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细节多选题。由第三段中的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Finally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tai chi brings about a state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状态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 body balance and mind peace.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和第四段中的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Now I can honestly say it helps me become much healthier.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可知，太极拳可以帮助我们保持身体平衡和心灵的平静，以及身体健康。故选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chemeClr val="tx1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3322</Words>
  <Application>WPS 演示</Application>
  <PresentationFormat>自定义</PresentationFormat>
  <Paragraphs>59</Paragraphs>
  <Slides>17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17</vt:i4>
      </vt:variant>
    </vt:vector>
  </HeadingPairs>
  <TitlesOfParts>
    <vt:vector size="27" baseType="lpstr">
      <vt:lpstr>Arial</vt:lpstr>
      <vt:lpstr>宋体</vt:lpstr>
      <vt:lpstr>Wingdings</vt:lpstr>
      <vt:lpstr>Times New Roman</vt:lpstr>
      <vt:lpstr>楷体</vt:lpstr>
      <vt:lpstr>微软雅黑</vt:lpstr>
      <vt:lpstr>Arial Unicode MS</vt:lpstr>
      <vt:lpstr>Calibri</vt:lpstr>
      <vt:lpstr>黑体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PPT课件制作</cp:lastModifiedBy>
  <cp:revision>496</cp:revision>
  <dcterms:created xsi:type="dcterms:W3CDTF">2020-11-06T05:24:00Z</dcterms:created>
  <dcterms:modified xsi:type="dcterms:W3CDTF">2025-09-13T08:27:03Z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2052-12.1.0.22529</vt:lpwstr>
  </property>
  <property fmtid="{D5CDD505-2E9C-101B-9397-08002B2CF9AE}" pid="3" name="ICV">
    <vt:lpwstr>7E792C822B914805BF912E3EBAAB3CA7_12</vt:lpwstr>
  </property>
</Properties>
</file>